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70" r:id="rId6"/>
    <p:sldId id="269" r:id="rId7"/>
    <p:sldId id="271" r:id="rId8"/>
    <p:sldId id="280" r:id="rId9"/>
    <p:sldId id="275" r:id="rId10"/>
    <p:sldId id="277" r:id="rId11"/>
    <p:sldId id="273" r:id="rId12"/>
    <p:sldId id="278" r:id="rId13"/>
    <p:sldId id="272" r:id="rId14"/>
    <p:sldId id="257" r:id="rId15"/>
    <p:sldId id="259" r:id="rId16"/>
    <p:sldId id="260" r:id="rId17"/>
    <p:sldId id="261" r:id="rId18"/>
    <p:sldId id="264" r:id="rId19"/>
    <p:sldId id="263" r:id="rId20"/>
    <p:sldId id="262" r:id="rId21"/>
    <p:sldId id="265" r:id="rId22"/>
    <p:sldId id="266" r:id="rId23"/>
    <p:sldId id="276" r:id="rId24"/>
    <p:sldId id="267" r:id="rId25"/>
    <p:sldId id="268" r:id="rId26"/>
    <p:sldId id="274" r:id="rId27"/>
    <p:sldId id="279" r:id="rId28"/>
    <p:sldId id="281" r:id="rId29"/>
    <p:sldId id="282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49013-D2B7-4E35-8E4B-B95DEAA99439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0EC7-BDFA-48DE-AE91-BBF9BFF8B9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8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21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64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08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35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012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12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23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17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12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99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52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25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57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0EC7-BDFA-48DE-AE91-BBF9BFF8B9F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8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F5B6-8855-42E9-9BBC-ACB05FB6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0F4D2-7201-406A-BD04-D4A7F7339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2A0A0-4A5D-445F-B4EE-9D05786E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7A10B-82F1-4F7A-89EE-E7E873F8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5ADB4-2777-4F85-9463-DA4938AA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87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54F8-0020-4B12-90D1-D0873344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53DBA-3E39-401F-B962-8A2360EC5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4C6B0-0FB3-44C3-B80E-A8422739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C6E9C-B09C-4DE6-AD19-8295633C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B30-BB77-4FD7-A133-7DE00386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83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D4856C-6B31-44C8-8E4B-12067EB00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783DE-6C95-4679-8780-15553B16A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8A559-A855-41AE-BD40-5B77B782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BA89-375D-4788-8132-315B5712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B736-8D65-42F9-A7F1-71BDFE03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90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1730-52F1-4AFC-AB59-507AE245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B125-135D-4208-8729-6003C6DC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963F-7B6B-41CC-8C18-A9CF93A7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49C5-D5B4-4541-B06F-2C9BFA79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2DC2-FCE0-45E7-A1D4-592EA342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9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08A7-F8B0-431D-B1F6-C8928179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A49D-5164-4AA4-90D0-2EEB74AA7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D567-D980-4225-BFE8-4A47BA42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5F24-9CAD-4F05-998F-FE4B7C20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EACC-DBDF-4A2F-B3E6-9D266846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3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A2B7-76D4-4B85-A895-62225483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682B-683B-48FC-9770-C4292548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C712B-BE4A-46D0-9093-CE7A3200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8018F-C1E6-4191-A6E0-8D9FDB45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2DE86-D931-4F12-9BB7-B7789BCE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062CE-66B7-47D8-8CDC-D552AD63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89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4987-51C2-4698-AA10-E23627F4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C31D0-9491-4F80-B590-CF42272E8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11E10-C091-4781-A241-A02FB5BD1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CE97E-5396-43B6-9360-1E88AFF51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600B9-76B4-46D8-B72E-6C2DA627F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8A5A0-DD3A-47FD-8577-00B689D9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EEA69-A1B5-4D8C-94C9-13F47E34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3141B-B2C1-4414-A483-B704B197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67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8F13-7FD6-4D78-BECC-32E31F68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BBD10-F848-4750-A9CB-58978EC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50527-C5AA-4157-BDA2-46C96E12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3157D-1294-42A6-AE2D-16C0BE1F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86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AD91E-CFF1-4DDC-8C79-8AD2F723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FA503-3697-4BCB-B85A-8D60E4A4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B68C-E8A9-4555-9B4E-488805FC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14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3216-1237-4EB2-8DEA-DF205BE5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24951-3F0B-4BF9-8D41-9B60B6C4E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71A51-15AF-4034-89F7-EF5F2A983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2C7B2-2FAE-4565-84C2-D1ED76B3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8C291-999A-4DE9-A258-BC636D58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CA40E-8AD7-4D90-B9E8-5823D60E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99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6E1E-3174-4C42-AAF7-6FAA26BA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E8DE6-0800-4261-B271-39BE44BAC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851B-16A7-4F98-8885-F323A9E1A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3B85F-F9A4-41F1-A53C-93FBC120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FFF36-1C5B-432A-A12A-95A2D71A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36AFB-2C06-41E0-8494-02F707D8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9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32898-B264-4A07-AA28-9E270AB4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ACB46-3E70-410E-B1BF-737C684C4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4AEA-EEDB-4D07-9A63-8AB5230EC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6544-4700-46F9-8D0C-B665E4DB64B5}" type="datetimeFigureOut">
              <a:rPr lang="en-AU" smtClean="0"/>
              <a:t>20/03/2024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FACF-FEA5-455D-B5B4-A2E16B62B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41CA-7014-4F95-8951-C31E6D220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6A92-515A-4313-866A-4249951DA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8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gameday.ap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footballballarat.com.a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footballballarat.com.a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cretary@footballballarat.com.a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4CF8B5-238B-43B8-8249-20D0E183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45" y="3149367"/>
            <a:ext cx="3649910" cy="3649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77CDA-FDCA-4F9A-8572-B27ED090BA82}"/>
              </a:ext>
            </a:extLst>
          </p:cNvPr>
          <p:cNvSpPr txBox="1"/>
          <p:nvPr/>
        </p:nvSpPr>
        <p:spPr>
          <a:xfrm>
            <a:off x="603682" y="335560"/>
            <a:ext cx="11098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rgbClr val="002060"/>
                </a:solidFill>
                <a:latin typeface="Berlin Sans FB" panose="020E0602020502020306" pitchFamily="34" charset="0"/>
              </a:rPr>
              <a:t>BDSA </a:t>
            </a:r>
          </a:p>
          <a:p>
            <a:pPr algn="ctr"/>
            <a:r>
              <a:rPr lang="en-AU" sz="6000" dirty="0">
                <a:solidFill>
                  <a:srgbClr val="002060"/>
                </a:solidFill>
                <a:latin typeface="Berlin Sans FB" panose="020E0602020502020306" pitchFamily="34" charset="0"/>
              </a:rPr>
              <a:t>2024</a:t>
            </a:r>
          </a:p>
          <a:p>
            <a:pPr algn="ctr"/>
            <a:r>
              <a:rPr lang="en-AU" sz="6000" dirty="0">
                <a:solidFill>
                  <a:srgbClr val="002060"/>
                </a:solidFill>
                <a:latin typeface="Berlin Sans FB" panose="020E0602020502020306" pitchFamily="34" charset="0"/>
              </a:rPr>
              <a:t>Start of Season Webinar</a:t>
            </a:r>
          </a:p>
        </p:txBody>
      </p:sp>
    </p:spTree>
    <p:extLst>
      <p:ext uri="{BB962C8B-B14F-4D97-AF65-F5344CB8AC3E}">
        <p14:creationId xmlns:p14="http://schemas.microsoft.com/office/powerpoint/2010/main" val="265059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Teams Sheet Process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Mark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34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Team 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https://mygameday.app/</a:t>
            </a:r>
            <a:r>
              <a:rPr lang="en-AU" dirty="0"/>
              <a:t> 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6A8DA-CDE9-B3AB-20C6-5717E1B5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39" y="2362892"/>
            <a:ext cx="8416212" cy="39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Team 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87698-F3ED-7D74-1467-9CF8CFB26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50" y="1990151"/>
            <a:ext cx="10709659" cy="41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Team 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952FD-7D2D-605D-FA9C-E912BB23A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6" y="1716833"/>
            <a:ext cx="10036629" cy="43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Team Sheets – Pre 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9EF72-1DAF-FF41-9756-C7CA8591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608429"/>
            <a:ext cx="8449927" cy="48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Team Sheets – Pre 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4F148-F61F-5E1B-9460-FD173F75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" y="1825625"/>
            <a:ext cx="7629331" cy="42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Team Sheets – Pre Game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8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A22FDC-968B-C544-A854-3CEC1DA2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507675"/>
            <a:ext cx="8192477" cy="4987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5F028-F854-41B6-4A9B-6D94B59F7346}"/>
              </a:ext>
            </a:extLst>
          </p:cNvPr>
          <p:cNvSpPr txBox="1"/>
          <p:nvPr/>
        </p:nvSpPr>
        <p:spPr>
          <a:xfrm>
            <a:off x="8800051" y="1825625"/>
            <a:ext cx="297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/>
              <a:t>Select BDSA </a:t>
            </a:r>
            <a:r>
              <a:rPr lang="en-AU" dirty="0" err="1"/>
              <a:t>Teamsheet</a:t>
            </a:r>
            <a:endParaRPr lang="en-A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/>
              <a:t>Print 2 copies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/>
              <a:t>Print in Landscape </a:t>
            </a:r>
          </a:p>
        </p:txBody>
      </p:sp>
    </p:spTree>
    <p:extLst>
      <p:ext uri="{BB962C8B-B14F-4D97-AF65-F5344CB8AC3E}">
        <p14:creationId xmlns:p14="http://schemas.microsoft.com/office/powerpoint/2010/main" val="389664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– At Game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07E5E-BE83-0BF1-18C0-A0076209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716833"/>
            <a:ext cx="7927836" cy="3878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858A94-5858-8C6F-9DCB-FB2B797A205E}"/>
              </a:ext>
            </a:extLst>
          </p:cNvPr>
          <p:cNvSpPr txBox="1"/>
          <p:nvPr/>
        </p:nvSpPr>
        <p:spPr>
          <a:xfrm>
            <a:off x="9454393" y="2332139"/>
            <a:ext cx="231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Optional </a:t>
            </a:r>
          </a:p>
        </p:txBody>
      </p:sp>
    </p:spTree>
    <p:extLst>
      <p:ext uri="{BB962C8B-B14F-4D97-AF65-F5344CB8AC3E}">
        <p14:creationId xmlns:p14="http://schemas.microsoft.com/office/powerpoint/2010/main" val="50129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– Post Game (No official Referee)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8497F-1EB1-20A8-3E2C-7D9E8D36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0" y="1585099"/>
            <a:ext cx="8571722" cy="4527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409922" y="2206305"/>
            <a:ext cx="248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Total Score HT &amp;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Goal Scorer (</a:t>
            </a:r>
            <a:r>
              <a:rPr lang="en-AU" dirty="0" err="1"/>
              <a:t>inc</a:t>
            </a:r>
            <a:r>
              <a:rPr lang="en-AU" dirty="0"/>
              <a:t> Time)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Cards (</a:t>
            </a:r>
            <a:r>
              <a:rPr lang="en-AU" dirty="0" err="1"/>
              <a:t>inc</a:t>
            </a:r>
            <a:r>
              <a:rPr lang="en-AU" dirty="0"/>
              <a:t> time)  </a:t>
            </a:r>
          </a:p>
        </p:txBody>
      </p:sp>
    </p:spTree>
    <p:extLst>
      <p:ext uri="{BB962C8B-B14F-4D97-AF65-F5344CB8AC3E}">
        <p14:creationId xmlns:p14="http://schemas.microsoft.com/office/powerpoint/2010/main" val="297811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Gameday Concussion Record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ADBEF-34C4-7538-0DBB-1E886873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1" y="2208345"/>
            <a:ext cx="10002473" cy="35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Running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information - Richard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Club/Coach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QR Code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Calander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Coaches Obligations – Neville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 Obligations – Herman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Teams Sheet Process – 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 Games: Voting/Referees – Tracy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Tribunal/appeals - Howard</a:t>
            </a:r>
            <a:endParaRPr lang="en-GB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 Time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48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Post Games: Voting/Referees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Tracy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68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 Games: Voting/Referees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Post Game (No official Referee)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Send to </a:t>
            </a:r>
            <a:r>
              <a:rPr lang="en-AU" dirty="0">
                <a:hlinkClick r:id="rId3"/>
              </a:rPr>
              <a:t>admin@footballballarat.com.au</a:t>
            </a:r>
            <a:r>
              <a:rPr lang="en-A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Photo of completed team sheet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Best and Fairest Votes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Match Details- </a:t>
            </a:r>
            <a:r>
              <a:rPr lang="en-AU" b="1" dirty="0"/>
              <a:t>BNUSC V BMSC Div 2 Round 12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3-2-1 (Incl Player Name, FA Number, Playing Number,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3 – 6595847, Mark Powell (7), BNUSC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2 – 000001, Herman Bogers (14), BMSC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1- 225151, Richard Stute (10), BNUSC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Any Matchday incidents that require follow up from BDSA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146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 Games: Voting/Referees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Post Game (All Competitive games) </a:t>
            </a:r>
          </a:p>
          <a:p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Bill Dejong Votes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Referee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referee’s are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Voted on by Club/Coach of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Used by Michael to </a:t>
            </a: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development referees</a:t>
            </a:r>
            <a:r>
              <a:rPr lang="en-A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90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Tribunal/appeals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Howard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77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Tribunal/appeals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46489" y="1951672"/>
            <a:ext cx="907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 process of Red cards</a:t>
            </a:r>
          </a:p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 of appeal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063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2" y="2573298"/>
            <a:ext cx="9839881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Question Time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Richard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408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for your time</a:t>
            </a:r>
            <a:b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(this recording will be posted on our website </a:t>
            </a:r>
            <a:r>
              <a:rPr lang="en-GB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shortly)</a:t>
            </a:r>
            <a:endParaRPr lang="en-A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207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BDSA </a:t>
            </a: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Richard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18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1221" cy="1325563"/>
          </a:xfrm>
        </p:spPr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</a:t>
            </a: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New Website: </a:t>
            </a:r>
            <a:r>
              <a:rPr lang="en-AU" dirty="0">
                <a:hlinkClick r:id="rId4"/>
              </a:rPr>
              <a:t>www.FootballBallarat.com.au</a:t>
            </a: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Under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4BE45-3D04-DC83-0E2B-910240C16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22" y="2666566"/>
            <a:ext cx="8321336" cy="37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1221" cy="1325563"/>
          </a:xfrm>
        </p:spPr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BDSA </a:t>
            </a:r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838200" y="2413337"/>
            <a:ext cx="9076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BDSA will send hardcopies to each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BDSA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Club/Coaches handbook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QR Code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20BCE-C7A1-3A32-7680-03C47D5C2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651" y="1363752"/>
            <a:ext cx="4225770" cy="53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Coaches Obligations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Neville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395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1221" cy="1325563"/>
          </a:xfrm>
        </p:spPr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Coaches Obligations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731035" y="1291905"/>
            <a:ext cx="9291220" cy="609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Complete teams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Home Team / Away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Strips (Uniform for Home and Alternative)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WWC recorded by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Club B&amp;F votes  (best to have 3 spectators vote per game)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Refereeing Home games if none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It’s a game.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Any incidents, must be reported to the BDSA.  Via </a:t>
            </a:r>
            <a:r>
              <a:rPr lang="en-GB" sz="1800" dirty="0" err="1">
                <a:ea typeface="+mn-lt"/>
                <a:cs typeface="+mn-lt"/>
              </a:rPr>
              <a:t>Teamsheet</a:t>
            </a:r>
            <a:r>
              <a:rPr lang="en-GB" sz="1800" dirty="0">
                <a:ea typeface="+mn-lt"/>
                <a:cs typeface="+mn-lt"/>
              </a:rPr>
              <a:t>, and/or Admin@</a:t>
            </a:r>
            <a:r>
              <a:rPr lang="en-GB" sz="1800" dirty="0">
                <a:ea typeface="+mn-lt"/>
                <a:cs typeface="+mn-lt"/>
                <a:hlinkClick r:id="rId4"/>
              </a:rPr>
              <a:t> admin@footballballarat.com.au, secretary@footballballarat.com.au</a:t>
            </a:r>
            <a:endParaRPr lang="en-GB" sz="18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+mn-lt"/>
                <a:cs typeface="+mn-lt"/>
              </a:rPr>
              <a:t>Process of Game venue changes/Forfeits.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Calibri"/>
                <a:cs typeface="Calibri"/>
              </a:rPr>
              <a:t>(Recommend you have a team manager)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549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7" y="2573298"/>
            <a:ext cx="9463596" cy="1325563"/>
          </a:xfrm>
        </p:spPr>
        <p:txBody>
          <a:bodyPr/>
          <a:lstStyle/>
          <a:p>
            <a:pPr algn="ctr"/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Topic: Club Obligations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802" y="3898861"/>
            <a:ext cx="4593177" cy="14591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Presenter: 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86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D40F7-33F7-3546-7727-AED4BD6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49" y="338980"/>
            <a:ext cx="1246119" cy="124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93F2-6D7C-142B-2D32-D450B4D0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1221" cy="1325563"/>
          </a:xfrm>
        </p:spPr>
        <p:txBody>
          <a:bodyPr/>
          <a:lstStyle/>
          <a:p>
            <a:r>
              <a:rPr lang="en-GB" sz="4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 Obligations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BC2-F8A8-71A9-4EBB-AC729A27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329-89B8-1136-ED11-A84F3A1022D8}"/>
              </a:ext>
            </a:extLst>
          </p:cNvPr>
          <p:cNvSpPr txBox="1"/>
          <p:nvPr/>
        </p:nvSpPr>
        <p:spPr>
          <a:xfrm>
            <a:off x="973122" y="1951672"/>
            <a:ext cx="90768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Ground Marshalls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Referees if none provided.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Alcohol at U18 games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aid/stretches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Multiple teams in one Div from one team. 5 weeks to lock in players for 1 team. 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Unable to train/play on home ground during season.  Ability to use Morshead at no charge.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Toilets must be open and accessible for all GAMES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bility to purchase drinks/food etc.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820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E01C043B1AB4FB88D39393DC15BA5" ma:contentTypeVersion="44" ma:contentTypeDescription="Create a new document." ma:contentTypeScope="" ma:versionID="7910832e98accbdf9354a0ec6d2585ec">
  <xsd:schema xmlns:xsd="http://www.w3.org/2001/XMLSchema" xmlns:xs="http://www.w3.org/2001/XMLSchema" xmlns:p="http://schemas.microsoft.com/office/2006/metadata/properties" xmlns:ns3="667e6144-2b88-4c60-b79e-f9c9f378a67b" xmlns:ns4="9cef7069-ea0d-43d3-918a-d43e27dadc71" targetNamespace="http://schemas.microsoft.com/office/2006/metadata/properties" ma:root="true" ma:fieldsID="0e152d028f70d7698dd6fb5cb9894ae5" ns3:_="" ns4:_="">
    <xsd:import namespace="667e6144-2b88-4c60-b79e-f9c9f378a67b"/>
    <xsd:import namespace="9cef7069-ea0d-43d3-918a-d43e27dadc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6144-2b88-4c60-b79e-f9c9f378a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f7069-ea0d-43d3-918a-d43e27dadc71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80A562-7585-4B7A-8079-BBA1263AC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5242C-3421-4B03-A4E5-059E1685B28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ef7069-ea0d-43d3-918a-d43e27dadc71"/>
    <ds:schemaRef ds:uri="http://purl.org/dc/terms/"/>
    <ds:schemaRef ds:uri="667e6144-2b88-4c60-b79e-f9c9f378a67b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F2C226-3037-4C43-B287-F6D524B43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6144-2b88-4c60-b79e-f9c9f378a67b"/>
    <ds:schemaRef ds:uri="9cef7069-ea0d-43d3-918a-d43e27dad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682</Words>
  <Application>Microsoft Office PowerPoint</Application>
  <PresentationFormat>Widescreen</PresentationFormat>
  <Paragraphs>246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Berlin Sans FB</vt:lpstr>
      <vt:lpstr>Calibri</vt:lpstr>
      <vt:lpstr>Calibri Light</vt:lpstr>
      <vt:lpstr>Courier New</vt:lpstr>
      <vt:lpstr>Symbol</vt:lpstr>
      <vt:lpstr>Office Theme</vt:lpstr>
      <vt:lpstr>PowerPoint Presentation</vt:lpstr>
      <vt:lpstr>Running Sheet</vt:lpstr>
      <vt:lpstr>Topic: BDSA information</vt:lpstr>
      <vt:lpstr>BDSA information</vt:lpstr>
      <vt:lpstr>BDSA information</vt:lpstr>
      <vt:lpstr>Topic: Coaches Obligations </vt:lpstr>
      <vt:lpstr>Coaches Obligations</vt:lpstr>
      <vt:lpstr>Topic: Club Obligations</vt:lpstr>
      <vt:lpstr>Club Obligations</vt:lpstr>
      <vt:lpstr>Topic: Teams Sheet Process </vt:lpstr>
      <vt:lpstr>Gameday Team Sheets </vt:lpstr>
      <vt:lpstr>Gameday Team Sheets </vt:lpstr>
      <vt:lpstr>Gameday Team Sheets </vt:lpstr>
      <vt:lpstr>Gameday Team Sheets – Pre Game </vt:lpstr>
      <vt:lpstr>Gameday Team Sheets – Pre Game </vt:lpstr>
      <vt:lpstr>Gameday Team Sheets – Pre Game  </vt:lpstr>
      <vt:lpstr>Gameday – At Game  </vt:lpstr>
      <vt:lpstr>Gameday – Post Game (No official Referee)</vt:lpstr>
      <vt:lpstr>Gameday Concussion Record </vt:lpstr>
      <vt:lpstr>Topic: Post Games: Voting/Referees </vt:lpstr>
      <vt:lpstr>Post Games: Voting/Referees</vt:lpstr>
      <vt:lpstr>Post Games: Voting/Referees</vt:lpstr>
      <vt:lpstr>Topic: Tribunal/appeals </vt:lpstr>
      <vt:lpstr>Tribunal/appeals</vt:lpstr>
      <vt:lpstr>Topic: Question Time</vt:lpstr>
      <vt:lpstr>Thank-you for your time  (this recording will be posted on our website shortly)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Powell</dc:creator>
  <cp:lastModifiedBy>Goldacres Trading</cp:lastModifiedBy>
  <cp:revision>9</cp:revision>
  <dcterms:created xsi:type="dcterms:W3CDTF">2023-09-05T03:34:49Z</dcterms:created>
  <dcterms:modified xsi:type="dcterms:W3CDTF">2024-03-20T07:49:46Z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0x010100EB8E01C043B1AB4FB88D39393DC15BA5</vt:lpwstr>
  </property>
</Properties>
</file>