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1"/>
  </p:notesMasterIdLst>
  <p:sldIdLst>
    <p:sldId id="256" r:id="rId5"/>
    <p:sldId id="270" r:id="rId6"/>
    <p:sldId id="269" r:id="rId7"/>
    <p:sldId id="271" r:id="rId8"/>
    <p:sldId id="280" r:id="rId9"/>
    <p:sldId id="275" r:id="rId10"/>
    <p:sldId id="277" r:id="rId11"/>
    <p:sldId id="273" r:id="rId12"/>
    <p:sldId id="278" r:id="rId13"/>
    <p:sldId id="272" r:id="rId14"/>
    <p:sldId id="257" r:id="rId15"/>
    <p:sldId id="259" r:id="rId16"/>
    <p:sldId id="260" r:id="rId17"/>
    <p:sldId id="261" r:id="rId18"/>
    <p:sldId id="264" r:id="rId19"/>
    <p:sldId id="263" r:id="rId20"/>
    <p:sldId id="262" r:id="rId21"/>
    <p:sldId id="265" r:id="rId22"/>
    <p:sldId id="266" r:id="rId23"/>
    <p:sldId id="276" r:id="rId24"/>
    <p:sldId id="267" r:id="rId25"/>
    <p:sldId id="268" r:id="rId26"/>
    <p:sldId id="274" r:id="rId27"/>
    <p:sldId id="279" r:id="rId28"/>
    <p:sldId id="281" r:id="rId29"/>
    <p:sldId id="282" r:id="rId30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2064" y="5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D49013-D2B7-4E35-8E4B-B95DEAA99439}" type="datetimeFigureOut">
              <a:rPr lang="en-AU" smtClean="0"/>
              <a:t>20/03/2024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D80EC7-BDFA-48DE-AE91-BBF9BFF8B9F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73834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80EC7-BDFA-48DE-AE91-BBF9BFF8B9F2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032178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42950" lvl="1" indent="-285750">
              <a:buFont typeface="Arial" panose="020B0604020202020204" pitchFamily="34" charset="0"/>
              <a:buChar char="•"/>
            </a:pPr>
            <a:endParaRPr lang="en-GB" kern="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kern="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kern="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BDSA Handbook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BDSA Club/Coach Handbook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kern="0" dirty="0">
                <a:latin typeface="Calibri" panose="020F0502020204030204" pitchFamily="34" charset="0"/>
                <a:ea typeface="Calibri" panose="020F0502020204030204" pitchFamily="34" charset="0"/>
              </a:rPr>
              <a:t>QR Code page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2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Calander</a:t>
            </a:r>
            <a:endParaRPr lang="en-GB" kern="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80EC7-BDFA-48DE-AE91-BBF9BFF8B9F2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216438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42950" lvl="1" indent="-285750">
              <a:buFont typeface="Arial" panose="020B0604020202020204" pitchFamily="34" charset="0"/>
              <a:buChar char="•"/>
            </a:pPr>
            <a:endParaRPr lang="en-GB" kern="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kern="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kern="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BDSA Handbook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BDSA Club/Coach Handbook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kern="0" dirty="0">
                <a:latin typeface="Calibri" panose="020F0502020204030204" pitchFamily="34" charset="0"/>
                <a:ea typeface="Calibri" panose="020F0502020204030204" pitchFamily="34" charset="0"/>
              </a:rPr>
              <a:t>QR Code page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2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Calander</a:t>
            </a:r>
            <a:endParaRPr lang="en-GB" kern="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80EC7-BDFA-48DE-AE91-BBF9BFF8B9F2}" type="slidenum">
              <a:rPr lang="en-AU" smtClean="0"/>
              <a:t>20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590888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42950" lvl="1" indent="-285750">
              <a:buFont typeface="Arial" panose="020B0604020202020204" pitchFamily="34" charset="0"/>
              <a:buChar char="•"/>
            </a:pPr>
            <a:endParaRPr lang="en-GB" kern="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kern="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kern="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BDSA Handbook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BDSA Club/Coach Handbook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kern="0" dirty="0">
                <a:latin typeface="Calibri" panose="020F0502020204030204" pitchFamily="34" charset="0"/>
                <a:ea typeface="Calibri" panose="020F0502020204030204" pitchFamily="34" charset="0"/>
              </a:rPr>
              <a:t>QR Code page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2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Calander</a:t>
            </a:r>
            <a:endParaRPr lang="en-GB" kern="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80EC7-BDFA-48DE-AE91-BBF9BFF8B9F2}" type="slidenum">
              <a:rPr lang="en-AU" smtClean="0"/>
              <a:t>23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263582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42950" lvl="1" indent="-285750">
              <a:buFont typeface="Arial" panose="020B0604020202020204" pitchFamily="34" charset="0"/>
              <a:buChar char="•"/>
            </a:pPr>
            <a:endParaRPr lang="en-GB" kern="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kern="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kern="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BDSA Handbook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BDSA Club/Coach Handbook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kern="0" dirty="0">
                <a:latin typeface="Calibri" panose="020F0502020204030204" pitchFamily="34" charset="0"/>
                <a:ea typeface="Calibri" panose="020F0502020204030204" pitchFamily="34" charset="0"/>
              </a:rPr>
              <a:t>QR Code page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2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Calander</a:t>
            </a:r>
            <a:endParaRPr lang="en-GB" kern="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80EC7-BDFA-48DE-AE91-BBF9BFF8B9F2}" type="slidenum">
              <a:rPr lang="en-AU" smtClean="0"/>
              <a:t>25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490129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42950" lvl="1" indent="-285750">
              <a:buFont typeface="Arial" panose="020B0604020202020204" pitchFamily="34" charset="0"/>
              <a:buChar char="•"/>
            </a:pPr>
            <a:endParaRPr lang="en-GB" kern="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kern="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kern="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BDSA Handbook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BDSA Club/Coach Handbook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kern="0" dirty="0">
                <a:latin typeface="Calibri" panose="020F0502020204030204" pitchFamily="34" charset="0"/>
                <a:ea typeface="Calibri" panose="020F0502020204030204" pitchFamily="34" charset="0"/>
              </a:rPr>
              <a:t>QR Code page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2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Calander</a:t>
            </a:r>
            <a:endParaRPr lang="en-GB" kern="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80EC7-BDFA-48DE-AE91-BBF9BFF8B9F2}" type="slidenum">
              <a:rPr lang="en-AU" smtClean="0"/>
              <a:t>26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441275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80EC7-BDFA-48DE-AE91-BBF9BFF8B9F2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152331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42950" lvl="1" indent="-285750">
              <a:buFont typeface="Arial" panose="020B0604020202020204" pitchFamily="34" charset="0"/>
              <a:buChar char="•"/>
            </a:pPr>
            <a:endParaRPr lang="en-GB" kern="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kern="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kern="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BDSA Handbook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BDSA Club/Coach Handbook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kern="0" dirty="0">
                <a:latin typeface="Calibri" panose="020F0502020204030204" pitchFamily="34" charset="0"/>
                <a:ea typeface="Calibri" panose="020F0502020204030204" pitchFamily="34" charset="0"/>
              </a:rPr>
              <a:t>QR Code page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2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Calander</a:t>
            </a:r>
            <a:endParaRPr lang="en-GB" kern="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80EC7-BDFA-48DE-AE91-BBF9BFF8B9F2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511758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42950" lvl="1" indent="-285750">
              <a:buFont typeface="Arial" panose="020B0604020202020204" pitchFamily="34" charset="0"/>
              <a:buChar char="•"/>
            </a:pPr>
            <a:endParaRPr lang="en-GB" kern="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kern="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kern="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BDSA Handbook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BDSA Club/Coach Handbook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kern="0" dirty="0">
                <a:latin typeface="Calibri" panose="020F0502020204030204" pitchFamily="34" charset="0"/>
                <a:ea typeface="Calibri" panose="020F0502020204030204" pitchFamily="34" charset="0"/>
              </a:rPr>
              <a:t>QR Code page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2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Calander</a:t>
            </a:r>
            <a:endParaRPr lang="en-GB" kern="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80EC7-BDFA-48DE-AE91-BBF9BFF8B9F2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871214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42950" lvl="1" indent="-285750">
              <a:buFont typeface="Arial" panose="020B0604020202020204" pitchFamily="34" charset="0"/>
              <a:buChar char="•"/>
            </a:pPr>
            <a:endParaRPr lang="en-GB" kern="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kern="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kern="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BDSA Handbook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BDSA Club/Coach Handbook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kern="0" dirty="0">
                <a:latin typeface="Calibri" panose="020F0502020204030204" pitchFamily="34" charset="0"/>
                <a:ea typeface="Calibri" panose="020F0502020204030204" pitchFamily="34" charset="0"/>
              </a:rPr>
              <a:t>QR Code page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2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Calander</a:t>
            </a:r>
            <a:endParaRPr lang="en-GB" kern="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80EC7-BDFA-48DE-AE91-BBF9BFF8B9F2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919946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42950" lvl="1" indent="-285750">
              <a:buFont typeface="Arial" panose="020B0604020202020204" pitchFamily="34" charset="0"/>
              <a:buChar char="•"/>
            </a:pPr>
            <a:endParaRPr lang="en-GB" kern="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kern="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kern="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BDSA Handbook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BDSA Club/Coach Handbook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kern="0" dirty="0">
                <a:latin typeface="Calibri" panose="020F0502020204030204" pitchFamily="34" charset="0"/>
                <a:ea typeface="Calibri" panose="020F0502020204030204" pitchFamily="34" charset="0"/>
              </a:rPr>
              <a:t>QR Code page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2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Calander</a:t>
            </a:r>
            <a:endParaRPr lang="en-GB" kern="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80EC7-BDFA-48DE-AE91-BBF9BFF8B9F2}" type="slidenum">
              <a:rPr lang="en-AU" smtClean="0"/>
              <a:t>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585202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42950" lvl="1" indent="-285750">
              <a:buFont typeface="Arial" panose="020B0604020202020204" pitchFamily="34" charset="0"/>
              <a:buChar char="•"/>
            </a:pPr>
            <a:endParaRPr lang="en-GB" kern="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kern="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kern="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BDSA Handbook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BDSA Club/Coach Handbook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kern="0" dirty="0">
                <a:latin typeface="Calibri" panose="020F0502020204030204" pitchFamily="34" charset="0"/>
                <a:ea typeface="Calibri" panose="020F0502020204030204" pitchFamily="34" charset="0"/>
              </a:rPr>
              <a:t>QR Code page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2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Calander</a:t>
            </a:r>
            <a:endParaRPr lang="en-GB" kern="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80EC7-BDFA-48DE-AE91-BBF9BFF8B9F2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122572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42950" lvl="1" indent="-285750">
              <a:buFont typeface="Arial" panose="020B0604020202020204" pitchFamily="34" charset="0"/>
              <a:buChar char="•"/>
            </a:pPr>
            <a:endParaRPr lang="en-GB" kern="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kern="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kern="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BDSA Handbook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BDSA Club/Coach Handbook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kern="0" dirty="0">
                <a:latin typeface="Calibri" panose="020F0502020204030204" pitchFamily="34" charset="0"/>
                <a:ea typeface="Calibri" panose="020F0502020204030204" pitchFamily="34" charset="0"/>
              </a:rPr>
              <a:t>QR Code page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2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Calander</a:t>
            </a:r>
            <a:endParaRPr lang="en-GB" kern="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80EC7-BDFA-48DE-AE91-BBF9BFF8B9F2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935739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42950" lvl="1" indent="-285750">
              <a:buFont typeface="Arial" panose="020B0604020202020204" pitchFamily="34" charset="0"/>
              <a:buChar char="•"/>
            </a:pPr>
            <a:endParaRPr lang="en-GB" kern="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kern="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GB" kern="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BDSA Handbook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BDSA Club/Coach Handbook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kern="0" dirty="0">
                <a:latin typeface="Calibri" panose="020F0502020204030204" pitchFamily="34" charset="0"/>
                <a:ea typeface="Calibri" panose="020F0502020204030204" pitchFamily="34" charset="0"/>
              </a:rPr>
              <a:t>QR Code page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2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Calander</a:t>
            </a:r>
            <a:endParaRPr lang="en-GB" kern="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D80EC7-BDFA-48DE-AE91-BBF9BFF8B9F2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58803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4F5B6-8855-42E9-9BBC-ACB05FB6E5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C0F4D2-7201-406A-BD04-D4A7F7339C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72A0A0-4A5D-445F-B4EE-9D05786E3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C6544-4700-46F9-8D0C-B665E4DB64B5}" type="datetimeFigureOut">
              <a:rPr lang="en-AU" smtClean="0"/>
              <a:t>20/03/2024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97A10B-82F1-4F7A-89EE-E7E873F8B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C5ADB4-2777-4F85-9463-DA4938AA5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36A92-515A-4313-866A-4249951DA0A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26875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D254F8-0020-4B12-90D1-D08733442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F53DBA-3E39-401F-B962-8A2360EC5D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24C6B0-0FB3-44C3-B80E-A84227393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C6544-4700-46F9-8D0C-B665E4DB64B5}" type="datetimeFigureOut">
              <a:rPr lang="en-AU" smtClean="0"/>
              <a:t>20/03/2024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2C6E9C-B09C-4DE6-AD19-8295633CD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81B30-BB77-4FD7-A133-7DE00386F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36A92-515A-4313-866A-4249951DA0A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08832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CD4856C-6B31-44C8-8E4B-12067EB00C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5783DE-6C95-4679-8780-15553B16A4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98A559-A855-41AE-BD40-5B77B782B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C6544-4700-46F9-8D0C-B665E4DB64B5}" type="datetimeFigureOut">
              <a:rPr lang="en-AU" smtClean="0"/>
              <a:t>20/03/2024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9CBA89-375D-4788-8132-315B5712D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46B736-8D65-42F9-A7F1-71BDFE03A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36A92-515A-4313-866A-4249951DA0A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80902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B91730-52F1-4AFC-AB59-507AE245C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BBB125-135D-4208-8729-6003C6DCCF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44963F-7B6B-41CC-8C18-A9CF93A75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C6544-4700-46F9-8D0C-B665E4DB64B5}" type="datetimeFigureOut">
              <a:rPr lang="en-AU" smtClean="0"/>
              <a:t>20/03/2024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4949C5-D5B4-4541-B06F-2C9BFA79F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DE2DC2-FCE0-45E7-A1D4-592EA342B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36A92-515A-4313-866A-4249951DA0A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0999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F208A7-F8B0-431D-B1F6-C89281791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7CA49D-5164-4AA4-90D0-2EEB74AA7D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97D567-D980-4225-BFE8-4A47BA421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C6544-4700-46F9-8D0C-B665E4DB64B5}" type="datetimeFigureOut">
              <a:rPr lang="en-AU" smtClean="0"/>
              <a:t>20/03/2024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2B5F24-9CAD-4F05-998F-FE4B7C20C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40EACC-DBDF-4A2F-B3E6-9D2668460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36A92-515A-4313-866A-4249951DA0A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92310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CA2B7-76D4-4B85-A895-62225483E7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2A682B-683B-48FC-9770-C4292548C4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9BC712B-BE4A-46D0-9093-CE7A32005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98018F-C1E6-4191-A6E0-8D9FDB454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C6544-4700-46F9-8D0C-B665E4DB64B5}" type="datetimeFigureOut">
              <a:rPr lang="en-AU" smtClean="0"/>
              <a:t>20/03/2024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02DE86-D931-4F12-9BB7-B7789BCE0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F062CE-66B7-47D8-8CDC-D552AD635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36A92-515A-4313-866A-4249951DA0A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51896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9C4987-51C2-4698-AA10-E23627F4D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6C31D0-9491-4F80-B590-CF42272E8E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911E10-C091-4781-A241-A02FB5BD10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ACE97E-5396-43B6-9360-1E88AFF511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F4600B9-76B4-46D8-B72E-6C2DA627F5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28A5A0-DD3A-47FD-8577-00B689D9DC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C6544-4700-46F9-8D0C-B665E4DB64B5}" type="datetimeFigureOut">
              <a:rPr lang="en-AU" smtClean="0"/>
              <a:t>20/03/2024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2EEA69-A1B5-4D8C-94C9-13F47E3450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13141B-B2C1-4414-A483-B704B1977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36A92-515A-4313-866A-4249951DA0A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81674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C78F13-7FD6-4D78-BECC-32E31F687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3BBD10-F848-4750-A9CB-58978EC9D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C6544-4700-46F9-8D0C-B665E4DB64B5}" type="datetimeFigureOut">
              <a:rPr lang="en-AU" smtClean="0"/>
              <a:t>20/03/2024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850527-C5AA-4157-BDA2-46C96E12F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93157D-1294-42A6-AE2D-16C0BE1FE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36A92-515A-4313-866A-4249951DA0A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67860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AAD91E-CFF1-4DDC-8C79-8AD2F723B0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C6544-4700-46F9-8D0C-B665E4DB64B5}" type="datetimeFigureOut">
              <a:rPr lang="en-AU" smtClean="0"/>
              <a:t>20/03/2024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CAFA503-3697-4BCB-B85A-8D60E4A46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E5B68C-E8A9-4555-9B4E-488805FC1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36A92-515A-4313-866A-4249951DA0A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86140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03216-1237-4EB2-8DEA-DF205BE52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E24951-3F0B-4BF9-8D41-9B60B6C4E5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771A51-15AF-4034-89F7-EF5F2A9833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72C7B2-2FAE-4565-84C2-D1ED76B3D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C6544-4700-46F9-8D0C-B665E4DB64B5}" type="datetimeFigureOut">
              <a:rPr lang="en-AU" smtClean="0"/>
              <a:t>20/03/2024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C8C291-999A-4DE9-A258-BC636D584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CCA40E-8AD7-4D90-B9E8-5823D60EC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36A92-515A-4313-866A-4249951DA0A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41993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36E1E-3174-4C42-AAF7-6FAA26BA54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8E8DE6-0800-4261-B271-39BE44BAC7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E4851B-16A7-4F98-8885-F323A9E1A8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23B85F-F9A4-41F1-A53C-93FBC1200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C6544-4700-46F9-8D0C-B665E4DB64B5}" type="datetimeFigureOut">
              <a:rPr lang="en-AU" smtClean="0"/>
              <a:t>20/03/2024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CFFF36-1C5B-432A-A12A-95A2D71AC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736AFB-2C06-41E0-8494-02F707D86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36A92-515A-4313-866A-4249951DA0A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4294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6D32898-B264-4A07-AA28-9E270AB40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ACB46-3E70-410E-B1BF-737C684C48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484AEA-EEDB-4D07-9A63-8AB5230EC3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CC6544-4700-46F9-8D0C-B665E4DB64B5}" type="datetimeFigureOut">
              <a:rPr lang="en-AU" smtClean="0"/>
              <a:t>20/03/2024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CFFACF-FEA5-455D-B5B4-A2E16B62B9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4E41CA-7014-4F95-8951-C31E6D220F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6A92-515A-4313-866A-4249951DA0A6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98862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mygameday.app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admin@footballballarat.com.au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http://www.footballballarat.com.au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secretary@footballballarat.com.au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A4CF8B5-238B-43B8-8249-20D0E183C5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1045" y="3149367"/>
            <a:ext cx="3649910" cy="364991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5D77CDA-FDCA-4F9A-8572-B27ED090BA82}"/>
              </a:ext>
            </a:extLst>
          </p:cNvPr>
          <p:cNvSpPr txBox="1"/>
          <p:nvPr/>
        </p:nvSpPr>
        <p:spPr>
          <a:xfrm>
            <a:off x="603682" y="335560"/>
            <a:ext cx="110989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6000" dirty="0">
                <a:solidFill>
                  <a:srgbClr val="002060"/>
                </a:solidFill>
                <a:latin typeface="Berlin Sans FB" panose="020E0602020502020306" pitchFamily="34" charset="0"/>
              </a:rPr>
              <a:t>BDSA </a:t>
            </a:r>
          </a:p>
          <a:p>
            <a:pPr algn="ctr"/>
            <a:r>
              <a:rPr lang="en-AU" sz="6000" dirty="0">
                <a:solidFill>
                  <a:srgbClr val="002060"/>
                </a:solidFill>
                <a:latin typeface="Berlin Sans FB" panose="020E0602020502020306" pitchFamily="34" charset="0"/>
              </a:rPr>
              <a:t>2024</a:t>
            </a:r>
          </a:p>
          <a:p>
            <a:pPr algn="ctr"/>
            <a:r>
              <a:rPr lang="en-AU" sz="6000" dirty="0">
                <a:solidFill>
                  <a:srgbClr val="002060"/>
                </a:solidFill>
                <a:latin typeface="Berlin Sans FB" panose="020E0602020502020306" pitchFamily="34" charset="0"/>
              </a:rPr>
              <a:t>Start of Season Webinar</a:t>
            </a:r>
          </a:p>
        </p:txBody>
      </p:sp>
    </p:spTree>
    <p:extLst>
      <p:ext uri="{BB962C8B-B14F-4D97-AF65-F5344CB8AC3E}">
        <p14:creationId xmlns:p14="http://schemas.microsoft.com/office/powerpoint/2010/main" val="26505961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EDD40F7-33F7-3546-7727-AED4BD6A13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4649" y="338980"/>
            <a:ext cx="1246119" cy="12461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1493F2-6D7C-142B-2D32-D450B4D05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9407" y="2573298"/>
            <a:ext cx="9463596" cy="1325563"/>
          </a:xfrm>
        </p:spPr>
        <p:txBody>
          <a:bodyPr/>
          <a:lstStyle/>
          <a:p>
            <a:pPr algn="ctr"/>
            <a:r>
              <a:rPr lang="en-GB" sz="44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Topic: Teams Sheet Process 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2D9BC2-F8A8-71A9-4EBB-AC729A27E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0802" y="3898861"/>
            <a:ext cx="4593177" cy="1459112"/>
          </a:xfrm>
        </p:spPr>
        <p:txBody>
          <a:bodyPr/>
          <a:lstStyle/>
          <a:p>
            <a:pPr marL="0" indent="0">
              <a:buNone/>
            </a:pPr>
            <a:endParaRPr lang="en-AU" dirty="0"/>
          </a:p>
          <a:p>
            <a:pPr marL="0" indent="0">
              <a:buNone/>
            </a:pPr>
            <a:r>
              <a:rPr lang="en-AU" dirty="0"/>
              <a:t>Presenter: Mark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6DA329-89B8-1136-ED11-A84F3A1022D8}"/>
              </a:ext>
            </a:extLst>
          </p:cNvPr>
          <p:cNvSpPr txBox="1"/>
          <p:nvPr/>
        </p:nvSpPr>
        <p:spPr>
          <a:xfrm>
            <a:off x="973122" y="1951672"/>
            <a:ext cx="90768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683462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EDD40F7-33F7-3546-7727-AED4BD6A13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4649" y="338980"/>
            <a:ext cx="1246119" cy="12461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1493F2-6D7C-142B-2D32-D450B4D05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Gameday Team Sheets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2D9BC2-F8A8-71A9-4EBB-AC729A27EC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>
                <a:hlinkClick r:id="rId3"/>
              </a:rPr>
              <a:t>https://mygameday.app/</a:t>
            </a:r>
            <a:r>
              <a:rPr lang="en-AU" dirty="0"/>
              <a:t> </a:t>
            </a:r>
          </a:p>
          <a:p>
            <a:endParaRPr lang="en-AU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4B6A8DA-CDE9-B3AB-20C6-5717E1B5B9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0139" y="2362892"/>
            <a:ext cx="8416212" cy="3949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8977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EDD40F7-33F7-3546-7727-AED4BD6A13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4649" y="338980"/>
            <a:ext cx="1246119" cy="12461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1493F2-6D7C-142B-2D32-D450B4D05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Gameday Team Sheets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2D9BC2-F8A8-71A9-4EBB-AC729A27EC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AU" dirty="0"/>
          </a:p>
          <a:p>
            <a:endParaRPr lang="en-AU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FB87698-F3ED-7D74-1467-9CF8CFB265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950" y="1990151"/>
            <a:ext cx="10709659" cy="4186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0504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EDD40F7-33F7-3546-7727-AED4BD6A13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4649" y="338980"/>
            <a:ext cx="1246119" cy="12461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1493F2-6D7C-142B-2D32-D450B4D05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Gameday Team Sheets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2D9BC2-F8A8-71A9-4EBB-AC729A27EC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AU" dirty="0"/>
          </a:p>
          <a:p>
            <a:endParaRPr lang="en-AU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B952FD-7D2D-605D-FA9C-E912BB23AA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786" y="1716833"/>
            <a:ext cx="10036629" cy="436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9071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EDD40F7-33F7-3546-7727-AED4BD6A13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4649" y="338980"/>
            <a:ext cx="1246119" cy="12461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1493F2-6D7C-142B-2D32-D450B4D05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Gameday Team Sheets – Pre Game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2D9BC2-F8A8-71A9-4EBB-AC729A27EC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AU" dirty="0"/>
          </a:p>
          <a:p>
            <a:endParaRPr lang="en-AU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439EF72-1DAF-FF41-9756-C7CA8591D0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399" y="1608429"/>
            <a:ext cx="8449927" cy="4819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6144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EDD40F7-33F7-3546-7727-AED4BD6A13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4649" y="338980"/>
            <a:ext cx="1246119" cy="12461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1493F2-6D7C-142B-2D32-D450B4D05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Gameday Team Sheets – Pre Game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2D9BC2-F8A8-71A9-4EBB-AC729A27EC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AU" dirty="0"/>
          </a:p>
          <a:p>
            <a:endParaRPr lang="en-AU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3C4F148-F61F-5E1B-9460-FD173F75EC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730" y="1825625"/>
            <a:ext cx="7629331" cy="4286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352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EDD40F7-33F7-3546-7727-AED4BD6A13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4649" y="338980"/>
            <a:ext cx="1246119" cy="12461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1493F2-6D7C-142B-2D32-D450B4D05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Gameday Team Sheets – Pre Game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2D9BC2-F8A8-71A9-4EBB-AC729A27EC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AU" dirty="0"/>
          </a:p>
          <a:p>
            <a:pPr lvl="8"/>
            <a:endParaRPr lang="en-AU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A22FDC-968B-C544-A854-3CEC1DA287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902" y="1507675"/>
            <a:ext cx="8192477" cy="498723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7E5F028-F854-41B6-4A9B-6D94B59F7346}"/>
              </a:ext>
            </a:extLst>
          </p:cNvPr>
          <p:cNvSpPr txBox="1"/>
          <p:nvPr/>
        </p:nvSpPr>
        <p:spPr>
          <a:xfrm>
            <a:off x="8800051" y="1825625"/>
            <a:ext cx="29707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AU" dirty="0"/>
              <a:t>Select BDSA </a:t>
            </a:r>
            <a:r>
              <a:rPr lang="en-AU" dirty="0" err="1"/>
              <a:t>Teamsheet</a:t>
            </a:r>
            <a:endParaRPr lang="en-AU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AU" dirty="0"/>
              <a:t>Print 2 copies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AU" dirty="0"/>
              <a:t>Print in Landscape </a:t>
            </a:r>
          </a:p>
        </p:txBody>
      </p:sp>
    </p:spTree>
    <p:extLst>
      <p:ext uri="{BB962C8B-B14F-4D97-AF65-F5344CB8AC3E}">
        <p14:creationId xmlns:p14="http://schemas.microsoft.com/office/powerpoint/2010/main" val="38966417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EDD40F7-33F7-3546-7727-AED4BD6A13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4649" y="338980"/>
            <a:ext cx="1246119" cy="12461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1493F2-6D7C-142B-2D32-D450B4D05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Gameday – At Game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2D9BC2-F8A8-71A9-4EBB-AC729A27EC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AU" dirty="0"/>
          </a:p>
          <a:p>
            <a:endParaRPr lang="en-AU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C407E5E-BE83-0BF1-18C0-A0076209FD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1" y="1716833"/>
            <a:ext cx="7927836" cy="38786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858A94-5858-8C6F-9DCB-FB2B797A205E}"/>
              </a:ext>
            </a:extLst>
          </p:cNvPr>
          <p:cNvSpPr txBox="1"/>
          <p:nvPr/>
        </p:nvSpPr>
        <p:spPr>
          <a:xfrm>
            <a:off x="9454393" y="2332139"/>
            <a:ext cx="2316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/>
              <a:t>Optional </a:t>
            </a:r>
          </a:p>
        </p:txBody>
      </p:sp>
    </p:spTree>
    <p:extLst>
      <p:ext uri="{BB962C8B-B14F-4D97-AF65-F5344CB8AC3E}">
        <p14:creationId xmlns:p14="http://schemas.microsoft.com/office/powerpoint/2010/main" val="5012930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EDD40F7-33F7-3546-7727-AED4BD6A13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4649" y="338980"/>
            <a:ext cx="1246119" cy="12461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1493F2-6D7C-142B-2D32-D450B4D05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Gameday – Post Game (No official Referee)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2D9BC2-F8A8-71A9-4EBB-AC729A27EC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AU" dirty="0"/>
          </a:p>
          <a:p>
            <a:endParaRPr lang="en-AU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08497F-1EB1-20A8-3E2C-7D9E8D3659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780" y="1585099"/>
            <a:ext cx="8571722" cy="452780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36DA329-89B8-1136-ED11-A84F3A1022D8}"/>
              </a:ext>
            </a:extLst>
          </p:cNvPr>
          <p:cNvSpPr txBox="1"/>
          <p:nvPr/>
        </p:nvSpPr>
        <p:spPr>
          <a:xfrm>
            <a:off x="9409922" y="2206305"/>
            <a:ext cx="24856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/>
              <a:t>Total Score HT &amp; FT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/>
              <a:t>Goal Scorer (</a:t>
            </a:r>
            <a:r>
              <a:rPr lang="en-AU" dirty="0" err="1"/>
              <a:t>inc</a:t>
            </a:r>
            <a:r>
              <a:rPr lang="en-AU" dirty="0"/>
              <a:t> Time)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/>
              <a:t>Cards (</a:t>
            </a:r>
            <a:r>
              <a:rPr lang="en-AU" dirty="0" err="1"/>
              <a:t>inc</a:t>
            </a:r>
            <a:r>
              <a:rPr lang="en-AU" dirty="0"/>
              <a:t> time)  </a:t>
            </a:r>
          </a:p>
        </p:txBody>
      </p:sp>
    </p:spTree>
    <p:extLst>
      <p:ext uri="{BB962C8B-B14F-4D97-AF65-F5344CB8AC3E}">
        <p14:creationId xmlns:p14="http://schemas.microsoft.com/office/powerpoint/2010/main" val="29781188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EDD40F7-33F7-3546-7727-AED4BD6A13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4649" y="338980"/>
            <a:ext cx="1246119" cy="12461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1493F2-6D7C-142B-2D32-D450B4D05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Gameday Concussion Record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2D9BC2-F8A8-71A9-4EBB-AC729A27EC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AU" dirty="0"/>
          </a:p>
          <a:p>
            <a:endParaRPr lang="en-AU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8ADBEF-34C4-7538-0DBB-1E88687301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701" y="2208345"/>
            <a:ext cx="10002473" cy="358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810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EDD40F7-33F7-3546-7727-AED4BD6A13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4649" y="338980"/>
            <a:ext cx="1246119" cy="12461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1493F2-6D7C-142B-2D32-D450B4D05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Running Sheet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2D9BC2-F8A8-71A9-4EBB-AC729A27EC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AU" dirty="0"/>
          </a:p>
          <a:p>
            <a:endParaRPr lang="en-A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6DA329-89B8-1136-ED11-A84F3A1022D8}"/>
              </a:ext>
            </a:extLst>
          </p:cNvPr>
          <p:cNvSpPr txBox="1"/>
          <p:nvPr/>
        </p:nvSpPr>
        <p:spPr>
          <a:xfrm>
            <a:off x="973122" y="1951672"/>
            <a:ext cx="907688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BDSA information - Richard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BDSA Handbook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BDSA Club/Coach Handbook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kern="0" dirty="0">
                <a:latin typeface="Calibri" panose="020F0502020204030204" pitchFamily="34" charset="0"/>
                <a:ea typeface="Calibri" panose="020F0502020204030204" pitchFamily="34" charset="0"/>
              </a:rPr>
              <a:t>QR Code page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Calander</a:t>
            </a:r>
            <a:endParaRPr lang="en-GB" kern="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kern="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Coaches Obligations – Neville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kern="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Club Obligations – Herman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kern="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Teams Sheet Process – Mark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kern="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Post Games: Voting/Referees – Tracy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kern="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Tribunal/appeals - Howard</a:t>
            </a:r>
            <a:endParaRPr lang="en-GB" kern="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Question Time</a:t>
            </a:r>
            <a:endParaRPr lang="en-A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134867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EDD40F7-33F7-3546-7727-AED4BD6A13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4649" y="338980"/>
            <a:ext cx="1246119" cy="12461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1493F2-6D7C-142B-2D32-D450B4D05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9407" y="2573298"/>
            <a:ext cx="9463596" cy="1325563"/>
          </a:xfrm>
        </p:spPr>
        <p:txBody>
          <a:bodyPr/>
          <a:lstStyle/>
          <a:p>
            <a:pPr algn="ctr"/>
            <a:r>
              <a:rPr lang="en-GB" sz="44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Topic: Post Games: Voting/Referees 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2D9BC2-F8A8-71A9-4EBB-AC729A27E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0802" y="3898861"/>
            <a:ext cx="4593177" cy="1459112"/>
          </a:xfrm>
        </p:spPr>
        <p:txBody>
          <a:bodyPr/>
          <a:lstStyle/>
          <a:p>
            <a:pPr marL="0" indent="0">
              <a:buNone/>
            </a:pPr>
            <a:endParaRPr lang="en-AU" dirty="0"/>
          </a:p>
          <a:p>
            <a:pPr marL="0" indent="0">
              <a:buNone/>
            </a:pPr>
            <a:r>
              <a:rPr lang="en-AU" dirty="0"/>
              <a:t>Presenter: Tracy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6DA329-89B8-1136-ED11-A84F3A1022D8}"/>
              </a:ext>
            </a:extLst>
          </p:cNvPr>
          <p:cNvSpPr txBox="1"/>
          <p:nvPr/>
        </p:nvSpPr>
        <p:spPr>
          <a:xfrm>
            <a:off x="973122" y="1951672"/>
            <a:ext cx="90768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516836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EDD40F7-33F7-3546-7727-AED4BD6A13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4649" y="338980"/>
            <a:ext cx="1246119" cy="12461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1493F2-6D7C-142B-2D32-D450B4D05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Post Games: Voting/Referees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2D9BC2-F8A8-71A9-4EBB-AC729A27EC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AU" dirty="0"/>
          </a:p>
          <a:p>
            <a:endParaRPr lang="en-A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6DA329-89B8-1136-ED11-A84F3A1022D8}"/>
              </a:ext>
            </a:extLst>
          </p:cNvPr>
          <p:cNvSpPr txBox="1"/>
          <p:nvPr/>
        </p:nvSpPr>
        <p:spPr>
          <a:xfrm>
            <a:off x="973122" y="1951672"/>
            <a:ext cx="907688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/>
              <a:t>Post Game (No official Referee)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/>
              <a:t>Send to </a:t>
            </a:r>
            <a:r>
              <a:rPr lang="en-AU" dirty="0">
                <a:hlinkClick r:id="rId3"/>
              </a:rPr>
              <a:t>admin@footballballarat.com.au</a:t>
            </a:r>
            <a:r>
              <a:rPr lang="en-AU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/>
              <a:t>Photo of completed team sheet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/>
              <a:t>Best and Fairest Votes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AU" dirty="0"/>
              <a:t>Match Details- </a:t>
            </a:r>
            <a:r>
              <a:rPr lang="en-AU" b="1" dirty="0"/>
              <a:t>BNUSC V BMSC Div 2 Round 12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AU" dirty="0"/>
              <a:t>3-2-1 (Incl Player Name, FA Number, Playing Number, Team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AU" dirty="0"/>
              <a:t>3 – 6595847, Mark Powell (7), BNUSC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AU" dirty="0"/>
              <a:t>2 – 000001, Herman Bogers (14), BMSC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AU" dirty="0"/>
              <a:t>1- 225151, Richard Stute (10), BNUSC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/>
              <a:t>Any Matchday incidents that require follow up from BDSA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614672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EDD40F7-33F7-3546-7727-AED4BD6A13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4649" y="338980"/>
            <a:ext cx="1246119" cy="12461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1493F2-6D7C-142B-2D32-D450B4D05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Post Games: Voting/Referees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2D9BC2-F8A8-71A9-4EBB-AC729A27EC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AU" dirty="0"/>
          </a:p>
          <a:p>
            <a:endParaRPr lang="en-A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6DA329-89B8-1136-ED11-A84F3A1022D8}"/>
              </a:ext>
            </a:extLst>
          </p:cNvPr>
          <p:cNvSpPr txBox="1"/>
          <p:nvPr/>
        </p:nvSpPr>
        <p:spPr>
          <a:xfrm>
            <a:off x="973122" y="1951672"/>
            <a:ext cx="907688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/>
              <a:t>Post Game (All Competitive games) </a:t>
            </a:r>
          </a:p>
          <a:p>
            <a:endParaRPr lang="en-AU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AU" dirty="0"/>
              <a:t>Bill Dejong Votes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AU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AU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Referee feedback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AU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AU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When referee’s are provided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AU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AU" dirty="0">
                <a:latin typeface="Calibri" panose="020F0502020204030204" pitchFamily="34" charset="0"/>
                <a:ea typeface="Times New Roman" panose="02020603050405020304" pitchFamily="18" charset="0"/>
              </a:rPr>
              <a:t>Voted on by Club/Coach of game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AU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AU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Used by Michael to </a:t>
            </a:r>
            <a:r>
              <a:rPr lang="en-AU">
                <a:latin typeface="Calibri" panose="020F0502020204030204" pitchFamily="34" charset="0"/>
                <a:ea typeface="Times New Roman" panose="02020603050405020304" pitchFamily="18" charset="0"/>
              </a:rPr>
              <a:t>development referees</a:t>
            </a:r>
            <a:r>
              <a:rPr lang="en-AU" sz="18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endParaRPr lang="en-A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509077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EDD40F7-33F7-3546-7727-AED4BD6A13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4649" y="338980"/>
            <a:ext cx="1246119" cy="12461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1493F2-6D7C-142B-2D32-D450B4D05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9407" y="2573298"/>
            <a:ext cx="9463596" cy="1325563"/>
          </a:xfrm>
        </p:spPr>
        <p:txBody>
          <a:bodyPr/>
          <a:lstStyle/>
          <a:p>
            <a:pPr algn="ctr"/>
            <a:r>
              <a:rPr lang="en-GB" sz="44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Topic: Tribunal/appeals 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2D9BC2-F8A8-71A9-4EBB-AC729A27E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0802" y="3898861"/>
            <a:ext cx="4593177" cy="1459112"/>
          </a:xfrm>
        </p:spPr>
        <p:txBody>
          <a:bodyPr/>
          <a:lstStyle/>
          <a:p>
            <a:pPr marL="0" indent="0">
              <a:buNone/>
            </a:pPr>
            <a:endParaRPr lang="en-AU" dirty="0"/>
          </a:p>
          <a:p>
            <a:pPr marL="0" indent="0">
              <a:buNone/>
            </a:pPr>
            <a:r>
              <a:rPr lang="en-AU" dirty="0"/>
              <a:t>Presenter: Howard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6DA329-89B8-1136-ED11-A84F3A1022D8}"/>
              </a:ext>
            </a:extLst>
          </p:cNvPr>
          <p:cNvSpPr txBox="1"/>
          <p:nvPr/>
        </p:nvSpPr>
        <p:spPr>
          <a:xfrm>
            <a:off x="973122" y="1951672"/>
            <a:ext cx="90768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8697747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EDD40F7-33F7-3546-7727-AED4BD6A13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4649" y="338980"/>
            <a:ext cx="1246119" cy="12461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1493F2-6D7C-142B-2D32-D450B4D05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4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Tribunal/appeals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2D9BC2-F8A8-71A9-4EBB-AC729A27EC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AU" dirty="0"/>
          </a:p>
          <a:p>
            <a:endParaRPr lang="en-A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6DA329-89B8-1136-ED11-A84F3A1022D8}"/>
              </a:ext>
            </a:extLst>
          </p:cNvPr>
          <p:cNvSpPr txBox="1"/>
          <p:nvPr/>
        </p:nvSpPr>
        <p:spPr>
          <a:xfrm>
            <a:off x="946489" y="1951672"/>
            <a:ext cx="907688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General process of Red cards</a:t>
            </a:r>
          </a:p>
          <a:p>
            <a:endParaRPr lang="en-AU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Process of appeal</a:t>
            </a:r>
            <a:endParaRPr lang="en-A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106363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EDD40F7-33F7-3546-7727-AED4BD6A13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4649" y="338980"/>
            <a:ext cx="1246119" cy="12461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1493F2-6D7C-142B-2D32-D450B4D05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3122" y="2573298"/>
            <a:ext cx="9839881" cy="1325563"/>
          </a:xfrm>
        </p:spPr>
        <p:txBody>
          <a:bodyPr/>
          <a:lstStyle/>
          <a:p>
            <a:pPr algn="ctr"/>
            <a:r>
              <a:rPr lang="en-GB" sz="44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Topic: Question Time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2D9BC2-F8A8-71A9-4EBB-AC729A27E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0802" y="3898861"/>
            <a:ext cx="4593177" cy="1459112"/>
          </a:xfrm>
        </p:spPr>
        <p:txBody>
          <a:bodyPr/>
          <a:lstStyle/>
          <a:p>
            <a:pPr marL="0" indent="0">
              <a:buNone/>
            </a:pPr>
            <a:endParaRPr lang="en-AU" dirty="0"/>
          </a:p>
          <a:p>
            <a:pPr marL="0" indent="0">
              <a:buNone/>
            </a:pPr>
            <a:r>
              <a:rPr lang="en-AU" dirty="0"/>
              <a:t>Presenter: Richard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6DA329-89B8-1136-ED11-A84F3A1022D8}"/>
              </a:ext>
            </a:extLst>
          </p:cNvPr>
          <p:cNvSpPr txBox="1"/>
          <p:nvPr/>
        </p:nvSpPr>
        <p:spPr>
          <a:xfrm>
            <a:off x="973122" y="1951672"/>
            <a:ext cx="90768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864086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EDD40F7-33F7-3546-7727-AED4BD6A13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4649" y="338980"/>
            <a:ext cx="1246119" cy="12461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1493F2-6D7C-142B-2D32-D450B4D05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9407" y="2573298"/>
            <a:ext cx="9463596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GB" sz="44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Thank-you for your time</a:t>
            </a:r>
            <a:br>
              <a:rPr lang="en-GB" sz="44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br>
              <a:rPr lang="en-GB" sz="44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GB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(this recording will be posted on our website </a:t>
            </a:r>
            <a:r>
              <a:rPr lang="en-GB" sz="1800" kern="0" dirty="0">
                <a:latin typeface="Calibri" panose="020F0502020204030204" pitchFamily="34" charset="0"/>
                <a:ea typeface="Calibri" panose="020F0502020204030204" pitchFamily="34" charset="0"/>
              </a:rPr>
              <a:t>shortly)</a:t>
            </a:r>
            <a:endParaRPr lang="en-AU" sz="1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6DA329-89B8-1136-ED11-A84F3A1022D8}"/>
              </a:ext>
            </a:extLst>
          </p:cNvPr>
          <p:cNvSpPr txBox="1"/>
          <p:nvPr/>
        </p:nvSpPr>
        <p:spPr>
          <a:xfrm>
            <a:off x="973122" y="1951672"/>
            <a:ext cx="90768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02071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EDD40F7-33F7-3546-7727-AED4BD6A13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4649" y="338980"/>
            <a:ext cx="1246119" cy="12461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1493F2-6D7C-142B-2D32-D450B4D05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9407" y="2573298"/>
            <a:ext cx="9463596" cy="1325563"/>
          </a:xfrm>
        </p:spPr>
        <p:txBody>
          <a:bodyPr/>
          <a:lstStyle/>
          <a:p>
            <a:pPr algn="ctr"/>
            <a:r>
              <a:rPr lang="en-GB" sz="44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Topic: BDSA </a:t>
            </a:r>
            <a:r>
              <a:rPr lang="en-GB" kern="0" dirty="0">
                <a:latin typeface="Calibri" panose="020F0502020204030204" pitchFamily="34" charset="0"/>
                <a:ea typeface="Calibri" panose="020F0502020204030204" pitchFamily="34" charset="0"/>
              </a:rPr>
              <a:t>information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2D9BC2-F8A8-71A9-4EBB-AC729A27E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0802" y="3898861"/>
            <a:ext cx="4593177" cy="1459112"/>
          </a:xfrm>
        </p:spPr>
        <p:txBody>
          <a:bodyPr/>
          <a:lstStyle/>
          <a:p>
            <a:pPr marL="0" indent="0">
              <a:buNone/>
            </a:pPr>
            <a:endParaRPr lang="en-AU" dirty="0"/>
          </a:p>
          <a:p>
            <a:pPr marL="0" indent="0">
              <a:buNone/>
            </a:pPr>
            <a:r>
              <a:rPr lang="en-AU" dirty="0"/>
              <a:t>Presenter: Richard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6DA329-89B8-1136-ED11-A84F3A1022D8}"/>
              </a:ext>
            </a:extLst>
          </p:cNvPr>
          <p:cNvSpPr txBox="1"/>
          <p:nvPr/>
        </p:nvSpPr>
        <p:spPr>
          <a:xfrm>
            <a:off x="973122" y="1951672"/>
            <a:ext cx="90768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67182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EDD40F7-33F7-3546-7727-AED4BD6A13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4649" y="338980"/>
            <a:ext cx="1246119" cy="12461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1493F2-6D7C-142B-2D32-D450B4D05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291221" cy="1325563"/>
          </a:xfrm>
        </p:spPr>
        <p:txBody>
          <a:bodyPr/>
          <a:lstStyle/>
          <a:p>
            <a:r>
              <a:rPr lang="en-GB" sz="44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BDSA </a:t>
            </a:r>
            <a:r>
              <a:rPr lang="en-GB" kern="0" dirty="0">
                <a:latin typeface="Calibri" panose="020F0502020204030204" pitchFamily="34" charset="0"/>
                <a:ea typeface="Calibri" panose="020F0502020204030204" pitchFamily="34" charset="0"/>
              </a:rPr>
              <a:t>information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2D9BC2-F8A8-71A9-4EBB-AC729A27EC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AU" dirty="0"/>
          </a:p>
          <a:p>
            <a:endParaRPr lang="en-A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6DA329-89B8-1136-ED11-A84F3A1022D8}"/>
              </a:ext>
            </a:extLst>
          </p:cNvPr>
          <p:cNvSpPr txBox="1"/>
          <p:nvPr/>
        </p:nvSpPr>
        <p:spPr>
          <a:xfrm>
            <a:off x="973122" y="1951672"/>
            <a:ext cx="907688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/>
              <a:t>New Website: </a:t>
            </a:r>
            <a:r>
              <a:rPr lang="en-AU" dirty="0">
                <a:hlinkClick r:id="rId4"/>
              </a:rPr>
              <a:t>www.FootballBallarat.com.au</a:t>
            </a:r>
            <a:endParaRPr lang="en-AU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AU" dirty="0"/>
              <a:t>Under Resources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074BE45-3D04-DC83-0E2B-910240C16E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3122" y="2666566"/>
            <a:ext cx="8321336" cy="375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6526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EDD40F7-33F7-3546-7727-AED4BD6A13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4649" y="338980"/>
            <a:ext cx="1246119" cy="12461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1493F2-6D7C-142B-2D32-D450B4D05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291221" cy="1325563"/>
          </a:xfrm>
        </p:spPr>
        <p:txBody>
          <a:bodyPr/>
          <a:lstStyle/>
          <a:p>
            <a:r>
              <a:rPr lang="en-GB" sz="44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BDSA </a:t>
            </a:r>
            <a:r>
              <a:rPr lang="en-GB" kern="0" dirty="0">
                <a:latin typeface="Calibri" panose="020F0502020204030204" pitchFamily="34" charset="0"/>
                <a:ea typeface="Calibri" panose="020F0502020204030204" pitchFamily="34" charset="0"/>
              </a:rPr>
              <a:t>information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2D9BC2-F8A8-71A9-4EBB-AC729A27EC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AU" dirty="0"/>
          </a:p>
          <a:p>
            <a:endParaRPr lang="en-A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6DA329-89B8-1136-ED11-A84F3A1022D8}"/>
              </a:ext>
            </a:extLst>
          </p:cNvPr>
          <p:cNvSpPr txBox="1"/>
          <p:nvPr/>
        </p:nvSpPr>
        <p:spPr>
          <a:xfrm>
            <a:off x="838200" y="2413337"/>
            <a:ext cx="907688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dirty="0"/>
              <a:t>BDSA will send hardcopies to each club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AU" dirty="0"/>
              <a:t>BDSA handbook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AU" dirty="0"/>
              <a:t>Club/Coaches handbook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AU" dirty="0"/>
              <a:t>QR Code Sheet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7120BCE-C7A1-3A32-7680-03C47D5C26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3651" y="1363752"/>
            <a:ext cx="4225770" cy="5335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8271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EDD40F7-33F7-3546-7727-AED4BD6A13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4649" y="338980"/>
            <a:ext cx="1246119" cy="12461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1493F2-6D7C-142B-2D32-D450B4D05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9407" y="2573298"/>
            <a:ext cx="9463596" cy="1325563"/>
          </a:xfrm>
        </p:spPr>
        <p:txBody>
          <a:bodyPr/>
          <a:lstStyle/>
          <a:p>
            <a:pPr algn="ctr"/>
            <a:r>
              <a:rPr lang="en-GB" sz="44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Topic: Coaches Obligations 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2D9BC2-F8A8-71A9-4EBB-AC729A27E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0802" y="3898861"/>
            <a:ext cx="4593177" cy="1459112"/>
          </a:xfrm>
        </p:spPr>
        <p:txBody>
          <a:bodyPr/>
          <a:lstStyle/>
          <a:p>
            <a:pPr marL="0" indent="0">
              <a:buNone/>
            </a:pPr>
            <a:endParaRPr lang="en-AU" dirty="0"/>
          </a:p>
          <a:p>
            <a:pPr marL="0" indent="0">
              <a:buNone/>
            </a:pPr>
            <a:r>
              <a:rPr lang="en-AU" dirty="0"/>
              <a:t>Presenter: Neville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6DA329-89B8-1136-ED11-A84F3A1022D8}"/>
              </a:ext>
            </a:extLst>
          </p:cNvPr>
          <p:cNvSpPr txBox="1"/>
          <p:nvPr/>
        </p:nvSpPr>
        <p:spPr>
          <a:xfrm>
            <a:off x="973122" y="1951672"/>
            <a:ext cx="90768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93958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EDD40F7-33F7-3546-7727-AED4BD6A13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4649" y="338980"/>
            <a:ext cx="1246119" cy="12461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1493F2-6D7C-142B-2D32-D450B4D05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291221" cy="1325563"/>
          </a:xfrm>
        </p:spPr>
        <p:txBody>
          <a:bodyPr/>
          <a:lstStyle/>
          <a:p>
            <a:r>
              <a:rPr lang="en-GB" sz="44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Coaches Obligations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2D9BC2-F8A8-71A9-4EBB-AC729A27EC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AU" dirty="0"/>
          </a:p>
          <a:p>
            <a:endParaRPr lang="en-A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6DA329-89B8-1136-ED11-A84F3A1022D8}"/>
              </a:ext>
            </a:extLst>
          </p:cNvPr>
          <p:cNvSpPr txBox="1"/>
          <p:nvPr/>
        </p:nvSpPr>
        <p:spPr>
          <a:xfrm>
            <a:off x="731035" y="1291905"/>
            <a:ext cx="9291220" cy="60985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ea typeface="+mn-lt"/>
                <a:cs typeface="+mn-lt"/>
              </a:rPr>
              <a:t>Complete teams sheets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>
              <a:ea typeface="Calibri" panose="020F0502020204030204"/>
              <a:cs typeface="Calibri" panose="020F050202020403020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ea typeface="+mn-lt"/>
                <a:cs typeface="+mn-lt"/>
              </a:rPr>
              <a:t>Home Team / Away team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ea typeface="+mn-lt"/>
                <a:cs typeface="+mn-lt"/>
              </a:rPr>
              <a:t>Strips (Uniform for Home and Alternative)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ea typeface="+mn-lt"/>
                <a:cs typeface="+mn-lt"/>
              </a:rPr>
              <a:t>WWC recorded by club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ea typeface="+mn-lt"/>
                <a:cs typeface="+mn-lt"/>
              </a:rPr>
              <a:t>Club B&amp;F votes  (best to have 3 spectators vote per game)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ea typeface="+mn-lt"/>
                <a:cs typeface="+mn-lt"/>
              </a:rPr>
              <a:t>Refereeing Home games if none provided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ea typeface="+mn-lt"/>
                <a:cs typeface="+mn-lt"/>
              </a:rPr>
              <a:t>It’s a game.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ea typeface="+mn-lt"/>
                <a:cs typeface="+mn-lt"/>
              </a:rPr>
              <a:t>Any incidents, must be reported to the BDSA.  Via </a:t>
            </a:r>
            <a:r>
              <a:rPr lang="en-GB" sz="1800" dirty="0" err="1">
                <a:ea typeface="+mn-lt"/>
                <a:cs typeface="+mn-lt"/>
              </a:rPr>
              <a:t>Teamsheet</a:t>
            </a:r>
            <a:r>
              <a:rPr lang="en-GB" sz="1800" dirty="0">
                <a:ea typeface="+mn-lt"/>
                <a:cs typeface="+mn-lt"/>
              </a:rPr>
              <a:t>, and/or Admin@</a:t>
            </a:r>
            <a:r>
              <a:rPr lang="en-GB" sz="1800" dirty="0">
                <a:ea typeface="+mn-lt"/>
                <a:cs typeface="+mn-lt"/>
                <a:hlinkClick r:id="rId4"/>
              </a:rPr>
              <a:t> admin@footballballarat.com.au, secretary@footballballarat.com.au</a:t>
            </a:r>
            <a:endParaRPr lang="en-GB" sz="1800" dirty="0">
              <a:ea typeface="+mn-lt"/>
              <a:cs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ea typeface="+mn-lt"/>
                <a:cs typeface="+mn-lt"/>
              </a:rPr>
              <a:t>Process of Game venue changes/Forfeits.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>
                <a:ea typeface="Calibri"/>
                <a:cs typeface="Calibri"/>
              </a:rPr>
              <a:t>(Recommend you have a team manager)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154916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EDD40F7-33F7-3546-7727-AED4BD6A13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4649" y="338980"/>
            <a:ext cx="1246119" cy="12461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1493F2-6D7C-142B-2D32-D450B4D05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9407" y="2573298"/>
            <a:ext cx="9463596" cy="1325563"/>
          </a:xfrm>
        </p:spPr>
        <p:txBody>
          <a:bodyPr/>
          <a:lstStyle/>
          <a:p>
            <a:pPr algn="ctr"/>
            <a:r>
              <a:rPr lang="en-GB" sz="44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Topic: Club Obligations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2D9BC2-F8A8-71A9-4EBB-AC729A27E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70802" y="3898861"/>
            <a:ext cx="4593177" cy="1459112"/>
          </a:xfrm>
        </p:spPr>
        <p:txBody>
          <a:bodyPr/>
          <a:lstStyle/>
          <a:p>
            <a:pPr marL="0" indent="0">
              <a:buNone/>
            </a:pPr>
            <a:endParaRPr lang="en-AU" dirty="0"/>
          </a:p>
          <a:p>
            <a:pPr marL="0" indent="0">
              <a:buNone/>
            </a:pPr>
            <a:r>
              <a:rPr lang="en-AU" dirty="0"/>
              <a:t>Presenter: Herman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6DA329-89B8-1136-ED11-A84F3A1022D8}"/>
              </a:ext>
            </a:extLst>
          </p:cNvPr>
          <p:cNvSpPr txBox="1"/>
          <p:nvPr/>
        </p:nvSpPr>
        <p:spPr>
          <a:xfrm>
            <a:off x="973122" y="1951672"/>
            <a:ext cx="90768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888663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EDD40F7-33F7-3546-7727-AED4BD6A13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4649" y="338980"/>
            <a:ext cx="1246119" cy="12461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F1493F2-6D7C-142B-2D32-D450B4D05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291221" cy="1325563"/>
          </a:xfrm>
        </p:spPr>
        <p:txBody>
          <a:bodyPr/>
          <a:lstStyle/>
          <a:p>
            <a:r>
              <a:rPr lang="en-GB" sz="44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Club Obligations</a:t>
            </a:r>
            <a:endParaRPr lang="en-AU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2D9BC2-F8A8-71A9-4EBB-AC729A27EC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AU" dirty="0"/>
          </a:p>
          <a:p>
            <a:endParaRPr lang="en-A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36DA329-89B8-1136-ED11-A84F3A1022D8}"/>
              </a:ext>
            </a:extLst>
          </p:cNvPr>
          <p:cNvSpPr txBox="1"/>
          <p:nvPr/>
        </p:nvSpPr>
        <p:spPr>
          <a:xfrm>
            <a:off x="973122" y="1951672"/>
            <a:ext cx="907688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Ground Marshalls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AU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Referees if none provided.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AU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Alcohol at U18 games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AU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First aid/stretches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AU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Multiple teams in one Div from one team. 5 weeks to lock in players for 1 team.  </a:t>
            </a: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AU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Unable to train/play on home ground during season.  Ability to use Morshead at no charge.</a:t>
            </a:r>
            <a:endParaRPr lang="en-AU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GB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Toilets must be open and accessible for all GAMES</a:t>
            </a:r>
            <a:endParaRPr lang="en-AU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GB" sz="18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dirty="0">
                <a:latin typeface="Calibri" panose="020F0502020204030204" pitchFamily="34" charset="0"/>
                <a:ea typeface="Times New Roman" panose="02020603050405020304" pitchFamily="18" charset="0"/>
              </a:rPr>
              <a:t>A</a:t>
            </a: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bility to purchase drinks/food etc.</a:t>
            </a:r>
            <a:endParaRPr lang="en-AU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48200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B8E01C043B1AB4FB88D39393DC15BA5" ma:contentTypeVersion="44" ma:contentTypeDescription="Create a new document." ma:contentTypeScope="" ma:versionID="7910832e98accbdf9354a0ec6d2585ec">
  <xsd:schema xmlns:xsd="http://www.w3.org/2001/XMLSchema" xmlns:xs="http://www.w3.org/2001/XMLSchema" xmlns:p="http://schemas.microsoft.com/office/2006/metadata/properties" xmlns:ns3="667e6144-2b88-4c60-b79e-f9c9f378a67b" xmlns:ns4="9cef7069-ea0d-43d3-918a-d43e27dadc71" targetNamespace="http://schemas.microsoft.com/office/2006/metadata/properties" ma:root="true" ma:fieldsID="0e152d028f70d7698dd6fb5cb9894ae5" ns3:_="" ns4:_="">
    <xsd:import namespace="667e6144-2b88-4c60-b79e-f9c9f378a67b"/>
    <xsd:import namespace="9cef7069-ea0d-43d3-918a-d43e27dadc71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4:SharedWithDetail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7e6144-2b88-4c60-b79e-f9c9f378a6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ef7069-ea0d-43d3-918a-d43e27dadc71" elementFormDefault="qualified">
    <xsd:import namespace="http://schemas.microsoft.com/office/2006/documentManagement/types"/>
    <xsd:import namespace="http://schemas.microsoft.com/office/infopath/2007/PartnerControls"/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680A562-7585-4B7A-8079-BBA1263ACF2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DD5242C-3421-4B03-A4E5-059E1685B28B}">
  <ds:schemaRefs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9cef7069-ea0d-43d3-918a-d43e27dadc71"/>
    <ds:schemaRef ds:uri="http://purl.org/dc/terms/"/>
    <ds:schemaRef ds:uri="667e6144-2b88-4c60-b79e-f9c9f378a67b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B2F2C226-3037-4C43-B287-F6D524B4321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67e6144-2b88-4c60-b79e-f9c9f378a67b"/>
    <ds:schemaRef ds:uri="9cef7069-ea0d-43d3-918a-d43e27dadc7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682</Words>
  <Application>Microsoft Office PowerPoint</Application>
  <PresentationFormat>Widescreen</PresentationFormat>
  <Paragraphs>246</Paragraphs>
  <Slides>26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Arial</vt:lpstr>
      <vt:lpstr>Berlin Sans FB</vt:lpstr>
      <vt:lpstr>Calibri</vt:lpstr>
      <vt:lpstr>Calibri Light</vt:lpstr>
      <vt:lpstr>Courier New</vt:lpstr>
      <vt:lpstr>Symbol</vt:lpstr>
      <vt:lpstr>Office Theme</vt:lpstr>
      <vt:lpstr>PowerPoint Presentation</vt:lpstr>
      <vt:lpstr>Running Sheet</vt:lpstr>
      <vt:lpstr>Topic: BDSA information</vt:lpstr>
      <vt:lpstr>BDSA information</vt:lpstr>
      <vt:lpstr>BDSA information</vt:lpstr>
      <vt:lpstr>Topic: Coaches Obligations </vt:lpstr>
      <vt:lpstr>Coaches Obligations</vt:lpstr>
      <vt:lpstr>Topic: Club Obligations</vt:lpstr>
      <vt:lpstr>Club Obligations</vt:lpstr>
      <vt:lpstr>Topic: Teams Sheet Process </vt:lpstr>
      <vt:lpstr>Gameday Team Sheets </vt:lpstr>
      <vt:lpstr>Gameday Team Sheets </vt:lpstr>
      <vt:lpstr>Gameday Team Sheets </vt:lpstr>
      <vt:lpstr>Gameday Team Sheets – Pre Game </vt:lpstr>
      <vt:lpstr>Gameday Team Sheets – Pre Game </vt:lpstr>
      <vt:lpstr>Gameday Team Sheets – Pre Game  </vt:lpstr>
      <vt:lpstr>Gameday – At Game  </vt:lpstr>
      <vt:lpstr>Gameday – Post Game (No official Referee)</vt:lpstr>
      <vt:lpstr>Gameday Concussion Record </vt:lpstr>
      <vt:lpstr>Topic: Post Games: Voting/Referees </vt:lpstr>
      <vt:lpstr>Post Games: Voting/Referees</vt:lpstr>
      <vt:lpstr>Post Games: Voting/Referees</vt:lpstr>
      <vt:lpstr>Topic: Tribunal/appeals </vt:lpstr>
      <vt:lpstr>Tribunal/appeals</vt:lpstr>
      <vt:lpstr>Topic: Question Time</vt:lpstr>
      <vt:lpstr>Thank-you for your time  (this recording will be posted on our website shortly)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Powell</dc:creator>
  <cp:lastModifiedBy>Goldacres Trading</cp:lastModifiedBy>
  <cp:revision>9</cp:revision>
  <dcterms:created xsi:type="dcterms:W3CDTF">2023-09-05T03:34:49Z</dcterms:created>
  <dcterms:modified xsi:type="dcterms:W3CDTF">2024-03-20T07:49:46Z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0x010100EB8E01C043B1AB4FB88D39393DC15BA5</vt:lpwstr>
  </property>
</Properties>
</file>